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07005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" name="Google Shape;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711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7e00cfd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467e00cfd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363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67e00cfd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467e00cfd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3101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67e00cfd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467e00cfd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315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52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97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6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467e00cfd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467e00cfd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55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467e00cfd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467e00cfd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45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467e00cfd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467e00cfd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95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67e00cfd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467e00cfd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730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67e00cfd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467e00cfd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772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67e00cfd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467e00cfdf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00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-25" y="12600"/>
            <a:ext cx="9144000" cy="452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352650" y="1246900"/>
            <a:ext cx="8438700" cy="10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4800" b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52625" y="2368600"/>
            <a:ext cx="84387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2"/>
          </p:nvPr>
        </p:nvSpPr>
        <p:spPr>
          <a:xfrm>
            <a:off x="352525" y="3150100"/>
            <a:ext cx="8438700" cy="134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8"/>
              </a:buClr>
              <a:buSzPts val="1400"/>
              <a:buFont typeface="Arial"/>
              <a:buChar char="»"/>
              <a:defRPr sz="1800">
                <a:solidFill>
                  <a:srgbClr val="999998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8"/>
              </a:buClr>
              <a:buSzPts val="1400"/>
              <a:buFont typeface="Arial"/>
              <a:buChar char="»"/>
              <a:defRPr sz="1800">
                <a:solidFill>
                  <a:srgbClr val="999998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8"/>
              </a:buClr>
              <a:buSzPts val="1400"/>
              <a:buFont typeface="Arial"/>
              <a:buChar char="»"/>
              <a:defRPr sz="1800">
                <a:solidFill>
                  <a:srgbClr val="999998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8"/>
              </a:buClr>
              <a:buSzPts val="1400"/>
              <a:buFont typeface="Arial"/>
              <a:buChar char="»"/>
              <a:defRPr sz="1800">
                <a:solidFill>
                  <a:srgbClr val="999998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8"/>
              </a:buClr>
              <a:buSzPts val="1400"/>
              <a:buFont typeface="Arial"/>
              <a:buChar char="»"/>
              <a:defRPr sz="1800">
                <a:solidFill>
                  <a:srgbClr val="999998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8"/>
              </a:buClr>
              <a:buSzPts val="1400"/>
              <a:buFont typeface="Arial"/>
              <a:buChar char="»"/>
              <a:defRPr sz="1800">
                <a:solidFill>
                  <a:srgbClr val="999998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8"/>
              </a:buClr>
              <a:buSzPts val="1400"/>
              <a:buFont typeface="Arial"/>
              <a:buChar char="»"/>
              <a:defRPr sz="1800">
                <a:solidFill>
                  <a:srgbClr val="999998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8"/>
              </a:buClr>
              <a:buSzPts val="1400"/>
              <a:buFont typeface="Arial"/>
              <a:buChar char="»"/>
              <a:defRPr sz="1800">
                <a:solidFill>
                  <a:srgbClr val="999998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8"/>
              </a:buClr>
              <a:buSzPts val="1400"/>
              <a:buFont typeface="Arial"/>
              <a:buChar char="»"/>
              <a:defRPr sz="1800">
                <a:solidFill>
                  <a:srgbClr val="99999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Slide: Lists">
  <p:cSld name="Interior Slide: Lis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52650" y="88150"/>
            <a:ext cx="8438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Font typeface="Arial"/>
              <a:buNone/>
              <a:defRPr sz="3000" b="1">
                <a:solidFill>
                  <a:srgbClr val="66666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352525" y="912575"/>
            <a:ext cx="8438700" cy="358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1"/>
              </a:buClr>
              <a:buSzPts val="1400"/>
              <a:buFont typeface="Arial"/>
              <a:buChar char="»"/>
              <a:defRPr sz="1800">
                <a:solidFill>
                  <a:srgbClr val="666667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1"/>
              </a:buClr>
              <a:buSzPts val="1400"/>
              <a:buFont typeface="Arial"/>
              <a:buChar char="»"/>
              <a:defRPr sz="1800">
                <a:solidFill>
                  <a:srgbClr val="666667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1"/>
              </a:buClr>
              <a:buSzPts val="1400"/>
              <a:buFont typeface="Arial"/>
              <a:buChar char="»"/>
              <a:defRPr sz="1800">
                <a:solidFill>
                  <a:srgbClr val="666667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1"/>
              </a:buClr>
              <a:buSzPts val="1400"/>
              <a:buFont typeface="Arial"/>
              <a:buChar char="»"/>
              <a:defRPr sz="1800">
                <a:solidFill>
                  <a:srgbClr val="666667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1"/>
              </a:buClr>
              <a:buSzPts val="1400"/>
              <a:buFont typeface="Arial"/>
              <a:buChar char="»"/>
              <a:defRPr sz="1800">
                <a:solidFill>
                  <a:srgbClr val="666667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1"/>
              </a:buClr>
              <a:buSzPts val="1400"/>
              <a:buFont typeface="Arial"/>
              <a:buChar char="»"/>
              <a:defRPr sz="1800">
                <a:solidFill>
                  <a:srgbClr val="666667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1"/>
              </a:buClr>
              <a:buSzPts val="1400"/>
              <a:buFont typeface="Arial"/>
              <a:buChar char="»"/>
              <a:defRPr sz="1800">
                <a:solidFill>
                  <a:srgbClr val="666667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1"/>
              </a:buClr>
              <a:buSzPts val="1400"/>
              <a:buFont typeface="Arial"/>
              <a:buChar char="»"/>
              <a:defRPr sz="1800">
                <a:solidFill>
                  <a:srgbClr val="666667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1"/>
              </a:buClr>
              <a:buSzPts val="1400"/>
              <a:buFont typeface="Arial"/>
              <a:buChar char="»"/>
              <a:defRPr sz="1800">
                <a:solidFill>
                  <a:srgbClr val="66666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Slide: Basic">
  <p:cSld name="Interior Slide: Basic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52650" y="88150"/>
            <a:ext cx="8438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sz="3000" b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">
  <p:cSld name="Las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otball@ntp.n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tpwebshop.com/Log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fotball@ntp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352650" y="218475"/>
            <a:ext cx="8438700" cy="13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Font typeface="Arial"/>
              <a:buNone/>
            </a:pPr>
            <a:r>
              <a:rPr lang="en" sz="1800">
                <a:solidFill>
                  <a:srgbClr val="20124D"/>
                </a:solidFill>
              </a:rPr>
              <a:t>Bestilling av Eliteserie-tall, bokstaver, navnestriper og arm-merker </a:t>
            </a:r>
            <a:endParaRPr sz="1800" i="0" u="none" strike="noStrike" cap="none">
              <a:solidFill>
                <a:srgbClr val="20124D"/>
              </a:solidFill>
            </a:endParaRPr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2"/>
          </p:nvPr>
        </p:nvSpPr>
        <p:spPr>
          <a:xfrm>
            <a:off x="352650" y="3579275"/>
            <a:ext cx="84387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8"/>
              </a:buClr>
              <a:buFont typeface="Arial"/>
              <a:buNone/>
            </a:pPr>
            <a:endParaRPr sz="1800" b="0" i="0" u="none" strike="noStrike" cap="none">
              <a:solidFill>
                <a:srgbClr val="99999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8"/>
              </a:buClr>
              <a:buFont typeface="Arial"/>
              <a:buNone/>
            </a:pPr>
            <a:endParaRPr sz="1800" b="0" i="0" u="none" strike="noStrike" cap="none">
              <a:solidFill>
                <a:srgbClr val="9999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3188" y="1680850"/>
            <a:ext cx="3380437" cy="17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52650" y="88150"/>
            <a:ext cx="8438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Font typeface="Arial"/>
              <a:buNone/>
            </a:pPr>
            <a:r>
              <a:rPr lang="en" sz="2400"/>
              <a:t>Hvordan bestille?</a:t>
            </a:r>
            <a:endParaRPr sz="3000" b="1" i="0" u="none" strike="noStrike" cap="none">
              <a:solidFill>
                <a:srgbClr val="6666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476275" y="832450"/>
            <a:ext cx="3666900" cy="3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●"/>
            </a:pPr>
            <a:r>
              <a:rPr lang="en" b="1" u="sng">
                <a:solidFill>
                  <a:srgbClr val="666667"/>
                </a:solidFill>
              </a:rPr>
              <a:t>NB!</a:t>
            </a:r>
            <a:r>
              <a:rPr lang="en" b="1">
                <a:solidFill>
                  <a:srgbClr val="666667"/>
                </a:solidFill>
              </a:rPr>
              <a:t> Når alle produkter du ønsker å bestille er lagt i handlevogn, må du ferdiggjøre bestilling.</a:t>
            </a: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●"/>
            </a:pPr>
            <a:r>
              <a:rPr lang="en" b="1">
                <a:solidFill>
                  <a:srgbClr val="666667"/>
                </a:solidFill>
              </a:rPr>
              <a:t>Klikk da på handlevogn-ikonet oppe i høyre hjørne. Du vil her se hvilke og hvor mange produkter som er lagt inn, samt total sum for kjøp.</a:t>
            </a: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475" y="1379400"/>
            <a:ext cx="4696025" cy="284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352650" y="88150"/>
            <a:ext cx="8438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Font typeface="Arial"/>
              <a:buNone/>
            </a:pPr>
            <a:r>
              <a:rPr lang="en" sz="2400"/>
              <a:t>Hvordan bestille?</a:t>
            </a:r>
            <a:endParaRPr sz="3000" b="1" i="0" u="none" strike="noStrike" cap="none">
              <a:solidFill>
                <a:srgbClr val="6666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35925" y="680050"/>
            <a:ext cx="3666900" cy="3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>
                <a:solidFill>
                  <a:srgbClr val="666667"/>
                </a:solidFill>
              </a:rPr>
              <a:t>For at ordren skal bli sendt til bestilling må du gå gjennom alle punktene her:</a:t>
            </a: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-"/>
            </a:pPr>
            <a:r>
              <a:rPr lang="en" b="1">
                <a:solidFill>
                  <a:srgbClr val="666667"/>
                </a:solidFill>
              </a:rPr>
              <a:t>Produkt</a:t>
            </a: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-"/>
            </a:pPr>
            <a:r>
              <a:rPr lang="en" b="1">
                <a:solidFill>
                  <a:srgbClr val="666667"/>
                </a:solidFill>
              </a:rPr>
              <a:t>Leveringsadresse</a:t>
            </a: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-"/>
            </a:pPr>
            <a:r>
              <a:rPr lang="en" b="1">
                <a:solidFill>
                  <a:srgbClr val="666667"/>
                </a:solidFill>
              </a:rPr>
              <a:t>Leveringsmåte</a:t>
            </a: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-"/>
            </a:pPr>
            <a:r>
              <a:rPr lang="en" b="1">
                <a:solidFill>
                  <a:srgbClr val="666667"/>
                </a:solidFill>
              </a:rPr>
              <a:t>Kontaktinformasjon</a:t>
            </a: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-"/>
            </a:pPr>
            <a:r>
              <a:rPr lang="en" b="1">
                <a:solidFill>
                  <a:srgbClr val="666667"/>
                </a:solidFill>
              </a:rPr>
              <a:t>Ordreoversikt</a:t>
            </a: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125" y="998525"/>
            <a:ext cx="4842225" cy="32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52650" y="88150"/>
            <a:ext cx="8438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Font typeface="Arial"/>
              <a:buNone/>
            </a:pPr>
            <a:r>
              <a:rPr lang="en" sz="2400"/>
              <a:t>Hvordan bestille?</a:t>
            </a:r>
            <a:endParaRPr sz="3000" b="1" i="0" u="none" strike="noStrike" cap="none">
              <a:solidFill>
                <a:srgbClr val="6666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35925" y="1338050"/>
            <a:ext cx="3721800" cy="3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66667"/>
                </a:solidFill>
              </a:rPr>
              <a:t>Når du har sjekket at alt er ok, klikker du på “Send bestilling”</a:t>
            </a: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66667"/>
                </a:solidFill>
              </a:rPr>
              <a:t>Ordrebekreftelse sendes til deg automatisk. Se gjerne over denne og ta kontakt med 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fotball@ntp.no</a:t>
            </a:r>
            <a:r>
              <a:rPr lang="en" b="1">
                <a:solidFill>
                  <a:srgbClr val="666667"/>
                </a:solidFill>
              </a:rPr>
              <a:t> om du opplever noe ikke skulle være riktig.</a:t>
            </a: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66667"/>
                </a:solidFill>
              </a:rPr>
              <a:t>Melding på e-post om at varene sendes til deg, inkludert sporingsnummer på pakken, mottar du automatisk dagen varene sendes.</a:t>
            </a: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0725" y="1233800"/>
            <a:ext cx="4981476" cy="3097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52650" y="88150"/>
            <a:ext cx="8438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Font typeface="Arial"/>
              <a:buNone/>
            </a:pPr>
            <a:r>
              <a:rPr lang="en" sz="2400"/>
              <a:t>Hvordan bestille?</a:t>
            </a:r>
            <a:endParaRPr sz="2400" b="1" i="0" u="none" strike="noStrike" cap="none">
              <a:solidFill>
                <a:srgbClr val="6666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/>
          <p:nvPr/>
        </p:nvSpPr>
        <p:spPr>
          <a:xfrm>
            <a:off x="450100" y="846300"/>
            <a:ext cx="3313800" cy="3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0001"/>
              </a:buClr>
              <a:buSzPts val="1600"/>
              <a:buFont typeface="Arial"/>
              <a:buChar char="»"/>
            </a:pPr>
            <a:r>
              <a:rPr lang="en" sz="1600">
                <a:solidFill>
                  <a:srgbClr val="666667"/>
                </a:solidFill>
              </a:rPr>
              <a:t>Artiklene kan enkelt bestilles via vår Webshop 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https://ntpwebshop.com/Login</a:t>
            </a:r>
            <a:endParaRPr sz="1600">
              <a:solidFill>
                <a:srgbClr val="666667"/>
              </a:solidFill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7"/>
              </a:buClr>
              <a:buSzPts val="1600"/>
              <a:buFont typeface="Arial"/>
              <a:buChar char="»"/>
            </a:pPr>
            <a:r>
              <a:rPr lang="en" sz="1600">
                <a:solidFill>
                  <a:srgbClr val="666667"/>
                </a:solidFill>
              </a:rPr>
              <a:t>Om du ikke har innlogging fra tidligere: Send e-post med informasjon til </a:t>
            </a:r>
            <a:r>
              <a:rPr lang="en" sz="16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fotball@ntp.no</a:t>
            </a:r>
            <a:r>
              <a:rPr lang="en" sz="1600">
                <a:solidFill>
                  <a:srgbClr val="666667"/>
                </a:solidFill>
              </a:rPr>
              <a:t>  Brukernavn og passord for login blir raskt sendt tilbake til deg i egen mail.</a:t>
            </a:r>
            <a:endParaRPr sz="1600">
              <a:solidFill>
                <a:srgbClr val="666667"/>
              </a:solidFill>
            </a:endParaRPr>
          </a:p>
          <a:p>
            <a:pPr marL="274320" marR="0" lvl="0" indent="-2743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7"/>
              </a:buClr>
              <a:buSzPts val="1600"/>
              <a:buFont typeface="Arial"/>
              <a:buChar char="»"/>
            </a:pPr>
            <a:r>
              <a:rPr lang="en" sz="1600">
                <a:solidFill>
                  <a:srgbClr val="666667"/>
                </a:solidFill>
              </a:rPr>
              <a:t>Tips: Når logget inn kan passord enkelt endres i webshop til noe lettere å huske under “min konto”</a:t>
            </a:r>
            <a:endParaRPr sz="1600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666667"/>
              </a:solidFill>
            </a:endParaRPr>
          </a:p>
        </p:txBody>
      </p:sp>
      <p:sp>
        <p:nvSpPr>
          <p:cNvPr id="30" name="Google Shape;30;p7"/>
          <p:cNvSpPr txBox="1"/>
          <p:nvPr/>
        </p:nvSpPr>
        <p:spPr>
          <a:xfrm>
            <a:off x="6616169" y="1597337"/>
            <a:ext cx="2527832" cy="9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>
              <a:solidFill>
                <a:srgbClr val="9999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7"/>
          <p:cNvSpPr txBox="1"/>
          <p:nvPr/>
        </p:nvSpPr>
        <p:spPr>
          <a:xfrm>
            <a:off x="6616169" y="3723474"/>
            <a:ext cx="2527831" cy="66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0" i="0" u="none" strike="noStrike" cap="none">
              <a:solidFill>
                <a:srgbClr val="9999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9800" y="1024800"/>
            <a:ext cx="4092224" cy="228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52650" y="88150"/>
            <a:ext cx="8438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Font typeface="Arial"/>
              <a:buNone/>
            </a:pPr>
            <a:r>
              <a:rPr lang="en" sz="2400"/>
              <a:t>Hvordan bestille?</a:t>
            </a:r>
            <a:endParaRPr sz="3000" b="1" i="0" u="none" strike="noStrike" cap="none">
              <a:solidFill>
                <a:srgbClr val="6666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/>
          <p:nvPr/>
        </p:nvSpPr>
        <p:spPr>
          <a:xfrm>
            <a:off x="450100" y="846300"/>
            <a:ext cx="3666900" cy="3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600"/>
              <a:buChar char="●"/>
            </a:pPr>
            <a:r>
              <a:rPr lang="en" sz="1600" b="1">
                <a:solidFill>
                  <a:srgbClr val="666667"/>
                </a:solidFill>
              </a:rPr>
              <a:t>Etter innlogging i Webshop finner du “Liga merking” under menyen “Alle produkter”</a:t>
            </a:r>
            <a:endParaRPr sz="1600"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>
              <a:solidFill>
                <a:srgbClr val="666667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600"/>
              <a:buChar char="●"/>
            </a:pPr>
            <a:r>
              <a:rPr lang="en" sz="1600" b="1">
                <a:solidFill>
                  <a:srgbClr val="666667"/>
                </a:solidFill>
              </a:rPr>
              <a:t>Velg riktig liga</a:t>
            </a:r>
            <a:endParaRPr sz="1600"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</p:txBody>
      </p:sp>
      <p:pic>
        <p:nvPicPr>
          <p:cNvPr id="39" name="Google Shape;3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400" y="832450"/>
            <a:ext cx="4722201" cy="3124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352650" y="88150"/>
            <a:ext cx="8438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Font typeface="Arial"/>
              <a:buNone/>
            </a:pPr>
            <a:r>
              <a:rPr lang="en" sz="2400"/>
              <a:t>Hvordan bestille?</a:t>
            </a:r>
            <a:endParaRPr sz="3000" b="1" i="0" u="none" strike="noStrike" cap="none">
              <a:solidFill>
                <a:srgbClr val="6666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476275" y="832450"/>
            <a:ext cx="3666900" cy="3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●"/>
            </a:pPr>
            <a:r>
              <a:rPr lang="en" b="1">
                <a:solidFill>
                  <a:srgbClr val="666667"/>
                </a:solidFill>
              </a:rPr>
              <a:t>I neste steg får du mulighet til å velge type, farge, størrelse og antall</a:t>
            </a:r>
            <a:endParaRPr b="1">
              <a:solidFill>
                <a:srgbClr val="666667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●"/>
            </a:pPr>
            <a:r>
              <a:rPr lang="en" b="1">
                <a:solidFill>
                  <a:srgbClr val="666667"/>
                </a:solidFill>
              </a:rPr>
              <a:t>Dersom du skal bestille ulike antall på artiklene kan du velge antall under hvert tall</a:t>
            </a:r>
            <a:endParaRPr b="1">
              <a:solidFill>
                <a:srgbClr val="666667"/>
              </a:solidFill>
            </a:endParaRPr>
          </a:p>
        </p:txBody>
      </p:sp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175" y="1248400"/>
            <a:ext cx="4865226" cy="22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352650" y="88150"/>
            <a:ext cx="8438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Font typeface="Arial"/>
              <a:buNone/>
            </a:pPr>
            <a:r>
              <a:rPr lang="en" sz="2400"/>
              <a:t>Hvordan bestille?</a:t>
            </a:r>
            <a:endParaRPr sz="3000" b="1" i="0" u="none" strike="noStrike" cap="none">
              <a:solidFill>
                <a:srgbClr val="6666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0"/>
          <p:cNvSpPr txBox="1"/>
          <p:nvPr/>
        </p:nvSpPr>
        <p:spPr>
          <a:xfrm>
            <a:off x="476275" y="832450"/>
            <a:ext cx="3666900" cy="3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>
                <a:solidFill>
                  <a:srgbClr val="666667"/>
                </a:solidFill>
              </a:rPr>
              <a:t>Når type, farge og antall er valgt, kan produktet legges i handlevogn ved å klikke “Kjøp”</a:t>
            </a:r>
            <a:endParaRPr b="1">
              <a:solidFill>
                <a:srgbClr val="666667"/>
              </a:solidFill>
            </a:endParaRPr>
          </a:p>
        </p:txBody>
      </p:sp>
      <p:pic>
        <p:nvPicPr>
          <p:cNvPr id="53" name="Google Shape;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300" y="1832038"/>
            <a:ext cx="3909443" cy="183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352650" y="88150"/>
            <a:ext cx="8438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Font typeface="Arial"/>
              <a:buNone/>
            </a:pPr>
            <a:r>
              <a:rPr lang="en" sz="2400"/>
              <a:t>Hvordan bestille?</a:t>
            </a:r>
            <a:endParaRPr sz="3000" b="1" i="0" u="none" strike="noStrike" cap="none">
              <a:solidFill>
                <a:srgbClr val="6666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/>
          <p:nvPr/>
        </p:nvSpPr>
        <p:spPr>
          <a:xfrm>
            <a:off x="476275" y="832450"/>
            <a:ext cx="3666900" cy="3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>
                <a:solidFill>
                  <a:srgbClr val="666667"/>
                </a:solidFill>
              </a:rPr>
              <a:t>Dersom du ønsker å bestille ferdig sammensatte spillernavn, kan du gjøre det i menyen “Plotternavn”. Her kan du bestille ned til ett stk navn.</a:t>
            </a:r>
            <a:endParaRPr b="1">
              <a:solidFill>
                <a:srgbClr val="666667"/>
              </a:solidFill>
            </a:endParaRPr>
          </a:p>
        </p:txBody>
      </p:sp>
      <p:pic>
        <p:nvPicPr>
          <p:cNvPr id="60" name="Google Shape;6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325" y="952300"/>
            <a:ext cx="4696024" cy="323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352650" y="88150"/>
            <a:ext cx="8438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Font typeface="Arial"/>
              <a:buNone/>
            </a:pPr>
            <a:r>
              <a:rPr lang="en" sz="2400"/>
              <a:t>Hvordan bestille?</a:t>
            </a:r>
            <a:endParaRPr sz="3000" b="1" i="0" u="none" strike="noStrike" cap="none">
              <a:solidFill>
                <a:srgbClr val="6666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476275" y="832450"/>
            <a:ext cx="38829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rgbClr val="666667"/>
                </a:solidFill>
              </a:rPr>
              <a:t>Fonten og høyden er forhåndsvalgt for at navnene skal være lik som når en kjøper løse bokstaver</a:t>
            </a: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●"/>
            </a:pPr>
            <a:r>
              <a:rPr lang="en" b="1">
                <a:solidFill>
                  <a:srgbClr val="666667"/>
                </a:solidFill>
              </a:rPr>
              <a:t>Velg farge</a:t>
            </a: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●"/>
            </a:pPr>
            <a:r>
              <a:rPr lang="en" b="1">
                <a:solidFill>
                  <a:srgbClr val="666667"/>
                </a:solidFill>
              </a:rPr>
              <a:t>Legg inn navnene og antall</a:t>
            </a:r>
            <a:endParaRPr b="1">
              <a:solidFill>
                <a:srgbClr val="666667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66667"/>
                </a:solidFill>
              </a:rPr>
              <a:t>Merk: - Om du har mange navn som ønskes bestilles kan du legge disse til samlet ved å velge “Legg til liste”  </a:t>
            </a:r>
            <a:endParaRPr b="1">
              <a:solidFill>
                <a:srgbClr val="666667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666667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666667"/>
              </a:solidFill>
            </a:endParaRPr>
          </a:p>
        </p:txBody>
      </p:sp>
      <p:pic>
        <p:nvPicPr>
          <p:cNvPr id="67" name="Google Shape;6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075" y="1539549"/>
            <a:ext cx="4411850" cy="18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352650" y="88150"/>
            <a:ext cx="8438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Font typeface="Arial"/>
              <a:buNone/>
            </a:pPr>
            <a:r>
              <a:rPr lang="en" sz="2400"/>
              <a:t>Hvordan bestille?</a:t>
            </a:r>
            <a:endParaRPr sz="3000" b="1" i="0" u="none" strike="noStrike" cap="none">
              <a:solidFill>
                <a:srgbClr val="6666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476275" y="832450"/>
            <a:ext cx="38829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●"/>
            </a:pPr>
            <a:r>
              <a:rPr lang="en" b="1">
                <a:solidFill>
                  <a:srgbClr val="666667"/>
                </a:solidFill>
              </a:rPr>
              <a:t>Lim inn navnene i feltet “Navneliste”</a:t>
            </a: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●"/>
            </a:pPr>
            <a:r>
              <a:rPr lang="en" b="1">
                <a:solidFill>
                  <a:srgbClr val="666667"/>
                </a:solidFill>
              </a:rPr>
              <a:t>Velg “Legg til liste”</a:t>
            </a: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666667"/>
              </a:solidFill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825" y="1187688"/>
            <a:ext cx="2129724" cy="22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6100" y="1175775"/>
            <a:ext cx="2129725" cy="2287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352650" y="88150"/>
            <a:ext cx="8438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Font typeface="Arial"/>
              <a:buNone/>
            </a:pPr>
            <a:r>
              <a:rPr lang="en" sz="2400"/>
              <a:t>Hvordan bestille?</a:t>
            </a:r>
            <a:endParaRPr sz="3000" b="1" i="0" u="none" strike="noStrike" cap="none">
              <a:solidFill>
                <a:srgbClr val="6666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76275" y="832450"/>
            <a:ext cx="38829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●"/>
            </a:pPr>
            <a:r>
              <a:rPr lang="en" b="1">
                <a:solidFill>
                  <a:srgbClr val="666667"/>
                </a:solidFill>
              </a:rPr>
              <a:t>Sjekk at navnene og antallene er riktige</a:t>
            </a:r>
            <a:endParaRPr b="1">
              <a:solidFill>
                <a:srgbClr val="666667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7"/>
              </a:buClr>
              <a:buSzPts val="1400"/>
              <a:buChar char="●"/>
            </a:pPr>
            <a:r>
              <a:rPr lang="en" b="1">
                <a:solidFill>
                  <a:srgbClr val="666667"/>
                </a:solidFill>
              </a:rPr>
              <a:t>Når alt er ok kan du velge “Kjøp”</a:t>
            </a:r>
            <a:endParaRPr b="1">
              <a:solidFill>
                <a:srgbClr val="66666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666667"/>
              </a:solidFill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525" y="1358425"/>
            <a:ext cx="3944900" cy="20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Skjermfremvisning (16:9)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5" baseType="lpstr">
      <vt:lpstr>Arial</vt:lpstr>
      <vt:lpstr>simple-light</vt:lpstr>
      <vt:lpstr>Bestilling av Eliteserie-tall, bokstaver, navnestriper og arm-merker </vt:lpstr>
      <vt:lpstr>Hvordan bestille?</vt:lpstr>
      <vt:lpstr>Hvordan bestille?</vt:lpstr>
      <vt:lpstr>Hvordan bestille?</vt:lpstr>
      <vt:lpstr>Hvordan bestille?</vt:lpstr>
      <vt:lpstr>Hvordan bestille?</vt:lpstr>
      <vt:lpstr>Hvordan bestille?</vt:lpstr>
      <vt:lpstr>Hvordan bestille?</vt:lpstr>
      <vt:lpstr>Hvordan bestille?</vt:lpstr>
      <vt:lpstr>Hvordan bestille?</vt:lpstr>
      <vt:lpstr>Hvordan bestille?</vt:lpstr>
      <vt:lpstr>Hvordan bestille?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Bestilling av Eliteserie-tall, bokstaver, navnestriper og arm-merker </dc:title>
  <dc:creator>Dag Hårvik</dc:creator>
  <cp:lastModifiedBy>Dag Hårvik</cp:lastModifiedBy>
  <cp:revision>1</cp:revision>
  <dcterms:modified xsi:type="dcterms:W3CDTF">2018-10-31T09:56:14Z</dcterms:modified>
</cp:coreProperties>
</file>